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9FBC809-820F-44C9-A999-D111F8FACFE2}" type="datetimeFigureOut">
              <a:rPr lang="ru-RU" smtClean="0"/>
              <a:pPr/>
              <a:t>12.06.2023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F3E107D-9DF4-4CCE-8621-D17C1EC9C1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142984"/>
            <a:ext cx="7406640" cy="1714512"/>
          </a:xfrm>
        </p:spPr>
        <p:txBody>
          <a:bodyPr/>
          <a:lstStyle/>
          <a:p>
            <a:pPr algn="ctr"/>
            <a:r>
              <a:rPr lang="ru-RU" dirty="0" smtClean="0"/>
              <a:t>Улицы родного поселка </a:t>
            </a:r>
            <a:r>
              <a:rPr lang="ru-RU" dirty="0" smtClean="0"/>
              <a:t>-Кантемировка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857884" y="4643446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</a:t>
            </a:r>
          </a:p>
          <a:p>
            <a:r>
              <a:rPr lang="ru-RU" dirty="0" err="1" smtClean="0"/>
              <a:t>Молочаева</a:t>
            </a:r>
            <a:r>
              <a:rPr lang="ru-RU" dirty="0" smtClean="0"/>
              <a:t> Е.С.</a:t>
            </a:r>
            <a:endParaRPr lang="ru-RU" dirty="0"/>
          </a:p>
        </p:txBody>
      </p:sp>
      <p:pic>
        <p:nvPicPr>
          <p:cNvPr id="5" name="Picture 2" descr="https://avatars.dzeninfra.ru/get-zen_doc/197911/pub_6111f9735f8b5632918e28ab_61120a9d9202943a21a0ad2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071810"/>
            <a:ext cx="3929090" cy="2619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Почта.</a:t>
            </a:r>
            <a:endParaRPr lang="ru-RU" dirty="0"/>
          </a:p>
        </p:txBody>
      </p:sp>
      <p:pic>
        <p:nvPicPr>
          <p:cNvPr id="21506" name="Picture 2" descr="https://avatars.mds.yandex.net/get-altay/1042100/2a00000166ef4cf3f4a7d936d913ffc4b3ab/X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Кантемировская поликлиника.</a:t>
            </a:r>
            <a:endParaRPr lang="ru-RU" dirty="0"/>
          </a:p>
        </p:txBody>
      </p:sp>
      <p:pic>
        <p:nvPicPr>
          <p:cNvPr id="22530" name="Picture 2" descr="https://zdrav36.ru/images/articles/26-kantemirr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357430"/>
            <a:ext cx="5530174" cy="3305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«Кантемировский </a:t>
            </a:r>
            <a:r>
              <a:rPr lang="ru-RU" smtClean="0"/>
              <a:t>лицей»</a:t>
            </a:r>
            <a:endParaRPr lang="ru-RU" dirty="0"/>
          </a:p>
        </p:txBody>
      </p:sp>
      <p:pic>
        <p:nvPicPr>
          <p:cNvPr id="23554" name="Picture 2" descr="https://xn--j1aaaehfdojs1d.xn--p1ai/ucf/methodical/avatar/bdd7801a24de93c1fc09a6dc5cbff8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71612"/>
            <a:ext cx="6000792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Кантемировский </a:t>
            </a:r>
            <a:r>
              <a:rPr lang="ru-RU" dirty="0" smtClean="0"/>
              <a:t>д</a:t>
            </a:r>
            <a:r>
              <a:rPr lang="ru-RU" dirty="0" smtClean="0"/>
              <a:t>етский сад № 1</a:t>
            </a:r>
            <a:endParaRPr lang="ru-RU" dirty="0"/>
          </a:p>
        </p:txBody>
      </p:sp>
      <p:pic>
        <p:nvPicPr>
          <p:cNvPr id="24578" name="Picture 2" descr="https://sun9-73.userapi.com/impg/Bxc-Toe99jt0nCuwchkAIp8CYeodpWxqk5D4GQ/NemAMFyscPQ.jpg?size=1280x960&amp;quality=95&amp;sign=ee4b360d4994f4c9bcc16b3958f2293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2571744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+mj-lt"/>
              </a:rPr>
              <a:t>СПАСИБО</a:t>
            </a:r>
            <a:r>
              <a:rPr lang="ru-RU" sz="4400" dirty="0" smtClean="0"/>
              <a:t>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Улицы Кантемировки.</a:t>
            </a:r>
            <a:endParaRPr lang="ru-RU" dirty="0"/>
          </a:p>
        </p:txBody>
      </p:sp>
      <p:pic>
        <p:nvPicPr>
          <p:cNvPr id="25602" name="Picture 2" descr="https://i.ytimg.com/vi/URbyLI3U9Z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445030" cy="2500330"/>
          </a:xfrm>
          <a:prstGeom prst="rect">
            <a:avLst/>
          </a:prstGeom>
          <a:noFill/>
        </p:spPr>
      </p:pic>
      <p:pic>
        <p:nvPicPr>
          <p:cNvPr id="25604" name="Picture 4" descr="https://obshe.net/upload/000/u10/2b/9a/46f7d60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689" y="4071942"/>
            <a:ext cx="3807225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«Ленина».</a:t>
            </a:r>
            <a:endParaRPr lang="ru-RU" dirty="0"/>
          </a:p>
        </p:txBody>
      </p:sp>
      <p:pic>
        <p:nvPicPr>
          <p:cNvPr id="1026" name="Picture 2" descr="https://avatars.dzeninfra.ru/get-zen_doc/197911/pub_6111f9735f8b5632918e28ab_61120a9d9202943a21a0ad26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000240"/>
            <a:ext cx="5500726" cy="3667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Железнодорожный вокзал.</a:t>
            </a:r>
            <a:endParaRPr lang="ru-RU" dirty="0"/>
          </a:p>
        </p:txBody>
      </p:sp>
      <p:pic>
        <p:nvPicPr>
          <p:cNvPr id="3" name="Picture 4" descr="https://avatars.dzeninfra.ru/get-zen_doc/1908497/pub_5d1c7b179ff9e900ad2022a4_5d1c7bb63fa03b00ad3c933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000792" cy="44991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Районный дворец культуры.</a:t>
            </a:r>
            <a:endParaRPr lang="ru-RU" dirty="0"/>
          </a:p>
        </p:txBody>
      </p:sp>
      <p:pic>
        <p:nvPicPr>
          <p:cNvPr id="15362" name="Picture 2" descr="https://avatars.mds.yandex.net/get-altay/1903890/2a0000016ae328aee00f9f24ff48d83c7543/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214554"/>
            <a:ext cx="6738596" cy="4211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Свято-Троицкая  </a:t>
            </a:r>
            <a:r>
              <a:rPr lang="ru-RU" dirty="0" smtClean="0"/>
              <a:t>церковь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2" name="Picture 4" descr="https://obshe.net/upload/000/u10/33/b5/e7b7c9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857364"/>
            <a:ext cx="4286248" cy="4482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Магазины </a:t>
            </a:r>
            <a:r>
              <a:rPr lang="ru-RU" dirty="0" smtClean="0"/>
              <a:t>и аптеки Кантемировки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8434" name="Picture 2" descr="https://content-27.foto.my.mail.ru/community/kantemirovka/4/h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786058"/>
            <a:ext cx="4071966" cy="3053975"/>
          </a:xfrm>
          <a:prstGeom prst="rect">
            <a:avLst/>
          </a:prstGeom>
          <a:noFill/>
        </p:spPr>
      </p:pic>
      <p:pic>
        <p:nvPicPr>
          <p:cNvPr id="18436" name="Picture 4" descr="https://avatars.mds.yandex.net/get-altay/1705560/2a0000016e09cdd494e4267c4241f3cbda0b/XX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3929090" cy="2946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Кинотеатр «Октябрь».</a:t>
            </a:r>
            <a:endParaRPr lang="ru-RU" dirty="0"/>
          </a:p>
        </p:txBody>
      </p:sp>
      <p:pic>
        <p:nvPicPr>
          <p:cNvPr id="19458" name="Picture 2" descr="https://cdn.culture.ru/images/28c69d29-488b-5297-a545-abc4efbd8d7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57364"/>
            <a:ext cx="7018281" cy="3944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Здание Администрации. </a:t>
            </a:r>
            <a:endParaRPr lang="ru-RU" dirty="0"/>
          </a:p>
        </p:txBody>
      </p:sp>
      <p:pic>
        <p:nvPicPr>
          <p:cNvPr id="20482" name="Picture 2" descr="https://avatars.mds.yandex.net/get-altay/1485972/2a00000166eda9c988008a10cce73f735317/X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500726" cy="4125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55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Улицы родного поселка -Кантемировка</vt:lpstr>
      <vt:lpstr>Улицы Кантемировки.</vt:lpstr>
      <vt:lpstr>Площадь «Ленина».</vt:lpstr>
      <vt:lpstr> Железнодорожный вокзал.</vt:lpstr>
      <vt:lpstr>Районный дворец культуры.</vt:lpstr>
      <vt:lpstr> Свято-Троицкая  церковь.</vt:lpstr>
      <vt:lpstr>Магазины и аптеки Кантемировки. </vt:lpstr>
      <vt:lpstr>Кинотеатр «Октябрь».</vt:lpstr>
      <vt:lpstr>Здание Администрации. </vt:lpstr>
      <vt:lpstr>Почта.</vt:lpstr>
      <vt:lpstr>Кантемировская поликлиника.</vt:lpstr>
      <vt:lpstr>«Кантемировский лицей»</vt:lpstr>
      <vt:lpstr>Кантемировский детский сад № 1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2023-06-12T08:26:34Z</dcterms:created>
  <dcterms:modified xsi:type="dcterms:W3CDTF">2023-06-12T15:42:15Z</dcterms:modified>
</cp:coreProperties>
</file>